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DB1AA3-10A7-4995-8E03-7110FB679B88}"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DB1AA3-10A7-4995-8E03-7110FB679B88}"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DB1AA3-10A7-4995-8E03-7110FB679B88}"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DB1AA3-10A7-4995-8E03-7110FB679B88}"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DB1AA3-10A7-4995-8E03-7110FB679B88}"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DB1AA3-10A7-4995-8E03-7110FB679B88}"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DB1AA3-10A7-4995-8E03-7110FB679B88}"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DB1AA3-10A7-4995-8E03-7110FB679B88}"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DB1AA3-10A7-4995-8E03-7110FB679B88}"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DB1AA3-10A7-4995-8E03-7110FB679B88}"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DB1AA3-10A7-4995-8E03-7110FB679B88}"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68FA7-9DF4-45BF-8229-C33B1841CC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B1AA3-10A7-4995-8E03-7110FB679B88}"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68FA7-9DF4-45BF-8229-C33B1841CC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dirty="0" smtClean="0"/>
              <a:t>DBMS</a:t>
            </a:r>
            <a:endParaRPr lang="en-US" sz="8800" dirty="0"/>
          </a:p>
        </p:txBody>
      </p:sp>
      <p:sp>
        <p:nvSpPr>
          <p:cNvPr id="3" name="Subtitle 2"/>
          <p:cNvSpPr>
            <a:spLocks noGrp="1"/>
          </p:cNvSpPr>
          <p:nvPr>
            <p:ph type="subTitle" idx="1"/>
          </p:nvPr>
        </p:nvSpPr>
        <p:spPr/>
        <p:txBody>
          <a:bodyPr>
            <a:normAutofit/>
          </a:bodyPr>
          <a:lstStyle/>
          <a:p>
            <a:r>
              <a:rPr lang="en-US" sz="3600" b="1" dirty="0">
                <a:solidFill>
                  <a:schemeClr val="tx1"/>
                </a:solidFill>
              </a:rPr>
              <a:t>DBMS Three Level Architecture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three schema architecture is also called ANSI/SPARC architecture or three-level architecture.</a:t>
            </a:r>
          </a:p>
          <a:p>
            <a:r>
              <a:rPr lang="en-US" dirty="0"/>
              <a:t>This framework is used to describe the structure of a specific database system.</a:t>
            </a:r>
          </a:p>
          <a:p>
            <a:r>
              <a:rPr lang="en-US" dirty="0"/>
              <a:t>The three schema architecture is also used to separate the user applications and physical database.</a:t>
            </a:r>
          </a:p>
          <a:p>
            <a:r>
              <a:rPr lang="en-US" dirty="0"/>
              <a:t>The three schema architecture contains three-levels. It breaks the database down into three different categories.</a:t>
            </a:r>
          </a:p>
          <a:p>
            <a:pPr>
              <a:buNone/>
            </a:pPr>
            <a:r>
              <a:rPr lang="en-US" dirty="0" smtClean="0"/>
              <a:t/>
            </a:r>
            <a:br>
              <a:rPr lang="en-US"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DIAGRAM OF THREE TIER ARCHITECTURE</a:t>
            </a:r>
            <a:endParaRPr lang="en-US" dirty="0"/>
          </a:p>
        </p:txBody>
      </p:sp>
      <p:pic>
        <p:nvPicPr>
          <p:cNvPr id="4" name="Content Placeholder 3" descr="dbms-three-schema-architecture.png"/>
          <p:cNvPicPr>
            <a:picLocks noGrp="1" noChangeAspect="1"/>
          </p:cNvPicPr>
          <p:nvPr>
            <p:ph idx="1"/>
          </p:nvPr>
        </p:nvPicPr>
        <p:blipFill>
          <a:blip r:embed="rId2"/>
          <a:stretch>
            <a:fillRect/>
          </a:stretch>
        </p:blipFill>
        <p:spPr>
          <a:xfrm>
            <a:off x="1623982" y="1600200"/>
            <a:ext cx="5896035" cy="452596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LEVEL</a:t>
            </a:r>
            <a:endParaRPr lang="en-US" dirty="0"/>
          </a:p>
        </p:txBody>
      </p:sp>
      <p:sp>
        <p:nvSpPr>
          <p:cNvPr id="3" name="Content Placeholder 2"/>
          <p:cNvSpPr>
            <a:spLocks noGrp="1"/>
          </p:cNvSpPr>
          <p:nvPr>
            <p:ph idx="1"/>
          </p:nvPr>
        </p:nvSpPr>
        <p:spPr/>
        <p:txBody>
          <a:bodyPr>
            <a:normAutofit fontScale="85000" lnSpcReduction="10000"/>
          </a:bodyPr>
          <a:lstStyle/>
          <a:p>
            <a:pPr>
              <a:buNone/>
            </a:pPr>
            <a:endParaRPr lang="en-US" dirty="0"/>
          </a:p>
          <a:p>
            <a:r>
              <a:rPr lang="en-US" dirty="0"/>
              <a:t>This is the lowest level in the three level architecture. </a:t>
            </a:r>
            <a:endParaRPr lang="en-US" dirty="0" smtClean="0"/>
          </a:p>
          <a:p>
            <a:r>
              <a:rPr lang="en-US" dirty="0" smtClean="0"/>
              <a:t>It </a:t>
            </a:r>
            <a:r>
              <a:rPr lang="en-US" dirty="0"/>
              <a:t>is also known as the internal level. </a:t>
            </a:r>
            <a:endParaRPr lang="en-US" dirty="0" smtClean="0"/>
          </a:p>
          <a:p>
            <a:r>
              <a:rPr lang="en-US" dirty="0" smtClean="0"/>
              <a:t>The </a:t>
            </a:r>
            <a:r>
              <a:rPr lang="en-US" dirty="0"/>
              <a:t>physical level describes how data is actually stored in the database</a:t>
            </a:r>
            <a:r>
              <a:rPr lang="en-US" dirty="0" smtClean="0"/>
              <a:t>.</a:t>
            </a:r>
          </a:p>
          <a:p>
            <a:r>
              <a:rPr lang="en-US" dirty="0" smtClean="0"/>
              <a:t> </a:t>
            </a:r>
            <a:r>
              <a:rPr lang="en-US" dirty="0"/>
              <a:t>In the lowest level, this data is stored in the external hard drives in the form of bits and at a little high level, it can be said that the data is stored in files and folders. The physical level also discusses compression and encryption techniques.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LEVEL</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r>
              <a:rPr lang="en-US" dirty="0" smtClean="0"/>
              <a:t>The conceptual level is at a higher level than the physical level</a:t>
            </a:r>
            <a:r>
              <a:rPr lang="en-US" dirty="0" smtClean="0"/>
              <a:t>.</a:t>
            </a:r>
          </a:p>
          <a:p>
            <a:r>
              <a:rPr lang="en-US" dirty="0" smtClean="0"/>
              <a:t> </a:t>
            </a:r>
            <a:r>
              <a:rPr lang="en-US" dirty="0" smtClean="0"/>
              <a:t>It is also known as the logical level. </a:t>
            </a:r>
            <a:endParaRPr lang="en-US" dirty="0" smtClean="0"/>
          </a:p>
          <a:p>
            <a:r>
              <a:rPr lang="en-US" dirty="0" smtClean="0"/>
              <a:t>It </a:t>
            </a:r>
            <a:r>
              <a:rPr lang="en-US" dirty="0" smtClean="0"/>
              <a:t>describes how the database appears to the users conceptually and the relationships between various data tables</a:t>
            </a:r>
            <a:r>
              <a:rPr lang="en-US" dirty="0" smtClean="0"/>
              <a:t>.</a:t>
            </a:r>
          </a:p>
          <a:p>
            <a:r>
              <a:rPr lang="en-US" dirty="0" smtClean="0"/>
              <a:t> </a:t>
            </a:r>
            <a:r>
              <a:rPr lang="en-US" dirty="0" smtClean="0"/>
              <a:t>The conceptual level does not care for how the data in the database is actually stored.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LEVEL</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r>
              <a:rPr lang="en-US" dirty="0" smtClean="0"/>
              <a:t>This is the highest level in the three level architecture and closest to the user. </a:t>
            </a:r>
            <a:endParaRPr lang="en-US" dirty="0" smtClean="0"/>
          </a:p>
          <a:p>
            <a:r>
              <a:rPr lang="en-US" dirty="0" smtClean="0"/>
              <a:t>It </a:t>
            </a:r>
            <a:r>
              <a:rPr lang="en-US" dirty="0" smtClean="0"/>
              <a:t>is also known as the view level. </a:t>
            </a:r>
            <a:endParaRPr lang="en-US" dirty="0" smtClean="0"/>
          </a:p>
          <a:p>
            <a:r>
              <a:rPr lang="en-US" dirty="0" smtClean="0"/>
              <a:t>The </a:t>
            </a:r>
            <a:r>
              <a:rPr lang="en-US" dirty="0" smtClean="0"/>
              <a:t>external level only shows the relevant database content to the users in the form of views and hides the rest of the data. </a:t>
            </a:r>
            <a:endParaRPr lang="en-US" dirty="0" smtClean="0"/>
          </a:p>
          <a:p>
            <a:r>
              <a:rPr lang="en-US" dirty="0" smtClean="0"/>
              <a:t>So </a:t>
            </a:r>
            <a:r>
              <a:rPr lang="en-US" dirty="0" smtClean="0"/>
              <a:t>different users can see the database as a different view as per their individual requirements.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OBJECTIVES OF THREE TIER ARCHITECTURE</a:t>
            </a:r>
            <a:endParaRPr lang="en-US"/>
          </a:p>
        </p:txBody>
      </p:sp>
      <p:sp>
        <p:nvSpPr>
          <p:cNvPr id="3" name="Content Placeholder 2"/>
          <p:cNvSpPr>
            <a:spLocks noGrp="1"/>
          </p:cNvSpPr>
          <p:nvPr>
            <p:ph idx="1"/>
          </p:nvPr>
        </p:nvSpPr>
        <p:spPr/>
        <p:txBody>
          <a:bodyPr>
            <a:normAutofit fontScale="55000" lnSpcReduction="20000"/>
          </a:bodyPr>
          <a:lstStyle/>
          <a:p>
            <a:r>
              <a:rPr lang="en-US" dirty="0" smtClean="0"/>
              <a:t>The </a:t>
            </a:r>
            <a:r>
              <a:rPr lang="en-US" dirty="0"/>
              <a:t>main objective of three level architecture is to enable multiple users to access the same data with a personalized view while storing the underlying data only once. Thus it separates the user's view from the physical structure of the database. This separation is desirable for the following reasons:</a:t>
            </a:r>
          </a:p>
          <a:p>
            <a:r>
              <a:rPr lang="en-US" dirty="0"/>
              <a:t>Different users need different views of the same data.</a:t>
            </a:r>
          </a:p>
          <a:p>
            <a:r>
              <a:rPr lang="en-US" dirty="0"/>
              <a:t>The approach in which a particular user needs to see the data may change over time.</a:t>
            </a:r>
          </a:p>
          <a:p>
            <a:r>
              <a:rPr lang="en-US" dirty="0"/>
              <a:t>The users of the database should not worry about the physical implementation and internal workings of the database such as data compression and encryption techniques, hashing, optimization of the internal structures etc.</a:t>
            </a:r>
          </a:p>
          <a:p>
            <a:r>
              <a:rPr lang="en-US" dirty="0"/>
              <a:t>All users should be able to access the same data according to their requirements.</a:t>
            </a:r>
          </a:p>
          <a:p>
            <a:r>
              <a:rPr lang="en-US" dirty="0"/>
              <a:t>DBA should be able to change the conceptual structure of the database without affecting the user's</a:t>
            </a:r>
          </a:p>
          <a:p>
            <a:r>
              <a:rPr lang="en-US" dirty="0"/>
              <a:t>Internal structure of the database should be unaffected by changes to physical aspects of the storage.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454</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DBMS</vt:lpstr>
      <vt:lpstr>INTRODUCTION</vt:lpstr>
      <vt:lpstr>DIAGRAM OF THREE TIER ARCHITECTURE</vt:lpstr>
      <vt:lpstr>PHYSICAL LEVEL</vt:lpstr>
      <vt:lpstr>CONCEPTUAL LEVEL</vt:lpstr>
      <vt:lpstr>EXTERNAL LEVEL</vt:lpstr>
      <vt:lpstr>OBJECTIVES OF THREE TIER ARCHITECTURE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DBMS</dc:title>
  <dc:creator>Dell</dc:creator>
  <cp:lastModifiedBy>Dell</cp:lastModifiedBy>
  <cp:revision>5</cp:revision>
  <dcterms:created xsi:type="dcterms:W3CDTF">2022-07-15T16:52:07Z</dcterms:created>
  <dcterms:modified xsi:type="dcterms:W3CDTF">2022-07-17T10:13:25Z</dcterms:modified>
</cp:coreProperties>
</file>